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1451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8824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6121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0910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9398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7304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2188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7150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7693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7653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5402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4FAE3-3DCB-4293-9830-8036FF4F05ED}" type="datetimeFigureOut">
              <a:rPr lang="hr-HR" smtClean="0"/>
              <a:pPr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73E97-7531-4B04-865F-53DE2F7A1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7720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Vuzmica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accent6"/>
          </a:solidFill>
        </p:spPr>
        <p:txBody>
          <a:bodyPr>
            <a:normAutofit lnSpcReduction="10000"/>
          </a:bodyPr>
          <a:lstStyle/>
          <a:p>
            <a:r>
              <a:rPr lang="hr-HR" dirty="0" smtClean="0"/>
              <a:t>Najveća </a:t>
            </a:r>
            <a:r>
              <a:rPr lang="hr-HR" dirty="0" err="1" smtClean="0"/>
              <a:t>vuzmica</a:t>
            </a:r>
            <a:r>
              <a:rPr lang="hr-HR" dirty="0" smtClean="0"/>
              <a:t> je u </a:t>
            </a:r>
            <a:r>
              <a:rPr lang="hr-HR" dirty="0" err="1" smtClean="0"/>
              <a:t>potkalničkom</a:t>
            </a:r>
            <a:r>
              <a:rPr lang="hr-HR" dirty="0" smtClean="0"/>
              <a:t> </a:t>
            </a:r>
            <a:r>
              <a:rPr lang="hr-HR" dirty="0" smtClean="0"/>
              <a:t>selu Popovcu. Visoka je 23 metra. Gradnja </a:t>
            </a:r>
            <a:r>
              <a:rPr lang="hr-HR" dirty="0" err="1" smtClean="0"/>
              <a:t>vuzmice</a:t>
            </a:r>
            <a:r>
              <a:rPr lang="hr-HR" dirty="0" smtClean="0"/>
              <a:t> traje oko 3 dana. Gradi </a:t>
            </a:r>
            <a:r>
              <a:rPr lang="hr-HR" dirty="0" smtClean="0"/>
              <a:t>je </a:t>
            </a:r>
            <a:r>
              <a:rPr lang="hr-HR" dirty="0" smtClean="0"/>
              <a:t>skoro cijelo </a:t>
            </a:r>
            <a:r>
              <a:rPr lang="hr-HR" dirty="0" smtClean="0"/>
              <a:t>selo: </a:t>
            </a:r>
            <a:r>
              <a:rPr lang="hr-HR" dirty="0" smtClean="0"/>
              <a:t>mali, veliki, mladi i stari. Potrebni alati za gradnju:</a:t>
            </a:r>
          </a:p>
          <a:p>
            <a:r>
              <a:rPr lang="hr-HR" dirty="0" smtClean="0"/>
              <a:t>a) motorna pila</a:t>
            </a:r>
          </a:p>
          <a:p>
            <a:r>
              <a:rPr lang="hr-HR" dirty="0" smtClean="0"/>
              <a:t>b) sjekira</a:t>
            </a:r>
          </a:p>
          <a:p>
            <a:r>
              <a:rPr lang="hr-HR" dirty="0" smtClean="0"/>
              <a:t>c) sjekira za cijepanje</a:t>
            </a:r>
          </a:p>
          <a:p>
            <a:r>
              <a:rPr lang="hr-HR" dirty="0" smtClean="0"/>
              <a:t>d) čekić</a:t>
            </a:r>
          </a:p>
          <a:p>
            <a:r>
              <a:rPr lang="hr-HR" dirty="0" smtClean="0"/>
              <a:t>e) čavli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7164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system32\config\systemprofile\Desktop\img_58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4109" y="116632"/>
            <a:ext cx="4876800" cy="66247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34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/>
          </a:solidFill>
        </p:spPr>
        <p:txBody>
          <a:bodyPr/>
          <a:lstStyle/>
          <a:p>
            <a:r>
              <a:rPr lang="hr-HR" dirty="0" smtClean="0"/>
              <a:t>Svake godine </a:t>
            </a:r>
            <a:r>
              <a:rPr lang="hr-HR" dirty="0" smtClean="0"/>
              <a:t>sudjeluje</a:t>
            </a:r>
            <a:r>
              <a:rPr lang="hr-HR" dirty="0" smtClean="0"/>
              <a:t> od 200 do 300 </a:t>
            </a:r>
            <a:r>
              <a:rPr lang="hr-HR" dirty="0" smtClean="0"/>
              <a:t>ljudi. Tamo su i </a:t>
            </a:r>
            <a:r>
              <a:rPr lang="hr-HR" dirty="0" err="1" smtClean="0"/>
              <a:t>kuburaši</a:t>
            </a:r>
            <a:r>
              <a:rPr lang="hr-HR" dirty="0" smtClean="0"/>
              <a:t> koji uvijek </a:t>
            </a:r>
            <a:r>
              <a:rPr lang="hr-HR" dirty="0" smtClean="0"/>
              <a:t>pucaju prije paljenja </a:t>
            </a:r>
            <a:r>
              <a:rPr lang="hr-HR" dirty="0" err="1" smtClean="0"/>
              <a:t>vuzmice</a:t>
            </a:r>
            <a:r>
              <a:rPr lang="hr-HR" dirty="0" smtClean="0"/>
              <a:t>. </a:t>
            </a:r>
            <a:r>
              <a:rPr lang="hr-HR" dirty="0" err="1" smtClean="0"/>
              <a:t>Vuzmica</a:t>
            </a:r>
            <a:r>
              <a:rPr lang="hr-HR" dirty="0" smtClean="0"/>
              <a:t> se pali oko 20 sati kad padne mrak, zbog toga jer ona simbolizira </a:t>
            </a:r>
            <a:r>
              <a:rPr lang="hr-HR" dirty="0" smtClean="0"/>
              <a:t>svjetlo Kristova uskrsnuća.   </a:t>
            </a:r>
            <a:endParaRPr lang="hr-HR" dirty="0"/>
          </a:p>
        </p:txBody>
      </p:sp>
      <p:pic>
        <p:nvPicPr>
          <p:cNvPr id="2050" name="Picture 2" descr="C:\Windows\system32\config\systemprofile\Desktop\kalni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4175" y="2564904"/>
            <a:ext cx="6048672" cy="401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3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6632"/>
            <a:ext cx="8856984" cy="6696744"/>
          </a:xfrm>
          <a:solidFill>
            <a:schemeClr val="accent6"/>
          </a:solidFill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Uz </a:t>
            </a:r>
            <a:r>
              <a:rPr lang="hr-HR" dirty="0" err="1" smtClean="0"/>
              <a:t>vuzmicu</a:t>
            </a:r>
            <a:r>
              <a:rPr lang="hr-HR" dirty="0" smtClean="0"/>
              <a:t> </a:t>
            </a:r>
            <a:r>
              <a:rPr lang="hr-HR" dirty="0" smtClean="0"/>
              <a:t>u selu imamo </a:t>
            </a:r>
            <a:r>
              <a:rPr lang="hr-HR" dirty="0" smtClean="0"/>
              <a:t>i USKRŠNJE JAJCE. Visoko je 4.5 metara i široko 2.5 metara. U jajce se može i </a:t>
            </a:r>
            <a:r>
              <a:rPr lang="hr-HR" dirty="0" smtClean="0"/>
              <a:t>ući, a  </a:t>
            </a:r>
            <a:r>
              <a:rPr lang="hr-HR" dirty="0" smtClean="0"/>
              <a:t>u njega stane oko desetero ljudi. </a:t>
            </a:r>
            <a:endParaRPr lang="hr-HR" dirty="0"/>
          </a:p>
        </p:txBody>
      </p:sp>
      <p:pic>
        <p:nvPicPr>
          <p:cNvPr id="1026" name="Picture 2" descr="C:\Windows\system32\config\systemprofile\Desktop\IMG_19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12840"/>
            <a:ext cx="4774952" cy="391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64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355976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Windows\system32\config\systemprofile\Desktop\201104261247440.popove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0"/>
            <a:ext cx="4788025" cy="2780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Windows\system32\config\systemprofile\Desktop\vuzmica_popovec1-3103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89154"/>
            <a:ext cx="9144000" cy="41688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006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	Autor prezentacije: Mihael </a:t>
            </a:r>
            <a:r>
              <a:rPr lang="hr-HR" dirty="0" err="1" smtClean="0"/>
              <a:t>Koretić</a:t>
            </a:r>
            <a:r>
              <a:rPr lang="hr-HR" dirty="0" smtClean="0"/>
              <a:t>, 7a</a:t>
            </a:r>
          </a:p>
          <a:p>
            <a:pPr>
              <a:buNone/>
            </a:pPr>
            <a:r>
              <a:rPr lang="hr-HR" dirty="0" smtClean="0"/>
              <a:t>			OŠ </a:t>
            </a:r>
            <a:r>
              <a:rPr lang="hr-HR" dirty="0" err="1" smtClean="0"/>
              <a:t>Sidonije</a:t>
            </a:r>
            <a:r>
              <a:rPr lang="hr-HR" dirty="0" smtClean="0"/>
              <a:t> </a:t>
            </a:r>
            <a:r>
              <a:rPr lang="hr-HR" dirty="0" err="1" smtClean="0"/>
              <a:t>Rubido</a:t>
            </a:r>
            <a:r>
              <a:rPr lang="hr-HR" dirty="0" smtClean="0"/>
              <a:t> </a:t>
            </a:r>
            <a:r>
              <a:rPr lang="hr-HR" dirty="0" err="1" smtClean="0"/>
              <a:t>Erdödy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			</a:t>
            </a:r>
            <a:r>
              <a:rPr lang="hr-HR" dirty="0" err="1" smtClean="0"/>
              <a:t>Šk</a:t>
            </a:r>
            <a:r>
              <a:rPr lang="hr-HR" dirty="0" smtClean="0"/>
              <a:t>. god. 2014./15.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130</Words>
  <Application>Microsoft Office PowerPoint</Application>
  <PresentationFormat>Prikaz na zaslonu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Vuzmica</vt:lpstr>
      <vt:lpstr>Slajd 2</vt:lpstr>
      <vt:lpstr>Slajd 3</vt:lpstr>
      <vt:lpstr>Slajd 4</vt:lpstr>
      <vt:lpstr>Slajd 5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Vuzmica</dc:title>
  <dc:creator>Valentino</dc:creator>
  <cp:lastModifiedBy>Kristina</cp:lastModifiedBy>
  <cp:revision>10</cp:revision>
  <dcterms:created xsi:type="dcterms:W3CDTF">2015-03-28T15:00:14Z</dcterms:created>
  <dcterms:modified xsi:type="dcterms:W3CDTF">2015-04-20T08:31:24Z</dcterms:modified>
</cp:coreProperties>
</file>